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af9845f3a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f9845f3a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af9845f3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f9845f3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1af9845f3a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f9845f3a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1af9845f3a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f9845f3a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deep generative model of raw audio waveforms.</a:t>
            </a:r>
            <a:endParaRPr/>
          </a:p>
          <a:p>
            <a:pPr indent="0" lvl="0" marL="0" rtl="0" algn="l">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lgn="l">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dfad3471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fad3471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af9845f3a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f9845f3a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transferring the artistic style of The Starry Night onto a photograph of an African lion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1bede47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ede47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bcfa4d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cfa4d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1bede471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ede471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dfad347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fad347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1af9845f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f9845f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bcfa4d8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cfa4d8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dfad347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fad347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1bcfa4d8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fa4d8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2ed4fa8ca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d4fa8c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dfad3471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fad3471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bcfa4d8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cfa4d8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bcfa4d81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fa4d81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bcfa4d8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fa4d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bcfa4d8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cfa4d8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bcfa4d81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cfa4d81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1af9845f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f9845f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2dfad3471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fad3471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bede471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de471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1bd9feb8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d9feb8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bcfa4d8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cfa4d8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ed4fa8c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d4fa8c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bcfa4d81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bcfa4d81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bd9feb8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d9feb8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1bcfa4d81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cfa4d81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bcfa4d8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cfa4d8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1a6bfb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a6bfb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1af9845f3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f9845f3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1a6bfb1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a6bfb1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1a6bfb1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a6bfb1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bef0b5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f0b5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2dfad3471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fad3471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bcfa4d81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cfa4d81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1bcfa4d81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cfa4d81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1bcfa4d81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cfa4d81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bcfa4d81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cfa4d81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1bcfa4d819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cfa4d81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1bcfa4d81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cfa4d81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1af9845f3a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f9845f3a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bcfa4d81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cfa4d81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1bcfa4d81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bcfa4d81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1bd9feb8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d9feb8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1bd9feb8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bd9feb8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bd9feb8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d9feb8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1bcfa4d81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cfa4d81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1bcfa4d81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cfa4d81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bcfa4d81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bcfa4d81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1bcfa4d81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cfa4d81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1bcfa4d81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fa4d81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1af9845f3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f9845f3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bcfa4d8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bcfa4d81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2dfad3471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fad3471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2dfad3471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fad3471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2dfad3471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fad3471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2dfad3471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fad3471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lgn="l">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lgn="l">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1bcfa4d8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cfa4d8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dfad347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fad347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dfad347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ad347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dfad347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fad347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5.jp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Google Shape;55;p13"/>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Google Shape;57;p13"/>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Google Shape;58;p13"/>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Google Shape;122;p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Google Shape;129;p2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Google Shape;137;p24"/>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Google Shape;138;p24"/>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45" name="Google Shape;145;p2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Google Shape;147;p25"/>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Google Shape;148;p25"/>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Google Shape;156;p2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Google Shape;157;p26"/>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64" name="Google Shape;164;p27"/>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Google Shape;166;p27"/>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rtl="0" algn="l">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Google Shape;173;p28"/>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Google Shape;1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Google Shape;187;p30"/>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Google Shape;193;p31"/>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Google Shape;195;p31"/>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Google Shape;196;p31"/>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Google Shape;197;p31"/>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Google Shape;198;p31"/>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Google Shape;199;p31"/>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Google Shape;20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Google Shape;21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Google Shape;22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Google Shape;234;p36"/>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Google Shape;241;p3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Google Shape;24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Google Shape;25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Google Shape;255;p3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Google Shape;261;p40"/>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Google Shape;262;p40"/>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Google Shape;264;p40"/>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Google Shape;271;p4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Google Shape;272;p41"/>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Google Shape;275;p41"/>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Google Shape;71;p15"/>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Google Shape;281;p42"/>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Google Shape;282;p4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2"/>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Google Shape;285;p42"/>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Google Shape;286;p42"/>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Google Shape;29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Google Shape;298;p44"/>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Google Shape;299;p44"/>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Google Shape;306;p4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Google Shape;307;p45"/>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Google Shape;308;p45"/>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Google Shape;315;p4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Google Shape;316;p4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Google Shape;317;p46"/>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endParaRPr>
          </a:p>
        </p:txBody>
      </p:sp>
      <p:sp>
        <p:nvSpPr>
          <p:cNvPr id="318" name="Google Shape;318;p46"/>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19" name="Google Shape;31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Google Shape;325;p47"/>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Google Shape;326;p47"/>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27" name="Google Shape;327;p4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Google Shape;328;p47"/>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9" name="Google Shape;329;p47"/>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30" name="Google Shape;330;p47"/>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Google Shape;332;p47"/>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Google Shape;338;p4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Google Shape;339;p48"/>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Google Shape;34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Google Shape;341;p48"/>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42" name="Google Shape;342;p48"/>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Google Shape;343;p4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44" name="Google Shape;344;p48"/>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45" name="Google Shape;345;p48"/>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pic>
        <p:nvPicPr>
          <p:cNvPr id="346" name="Google Shape;346;p48"/>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Google Shape;352;p49"/>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Google Shape;353;p49"/>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Google Shape;355;p49"/>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Google Shape;356;p49"/>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57" name="Google Shape;357;p49"/>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8" name="Google Shape;358;p49"/>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Google Shape;364;p5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65" name="Google Shape;36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Google Shape;371;p5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72" name="Google Shape;372;p51"/>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Google Shape;373;p51"/>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Google Shape;37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Google Shape;380;p5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81" name="Google Shape;381;p52"/>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Google Shape;382;p5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Google Shape;383;p52"/>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85" name="Google Shape;385;p52"/>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Google Shape;392;p53"/>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93" name="Google Shape;393;p5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Google Shape;394;p5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Google Shape;397;p53"/>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Google Shape;398;p53"/>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Google Shape;404;p5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Google Shape;411;p55"/>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Google Shape;418;p56"/>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Google Shape;419;p56"/>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Google Shape;420;p56"/>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Google Shape;427;p5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Google Shape;428;p57"/>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Google Shape;429;p57"/>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30" name="Google Shape;430;p57"/>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31" name="Google Shape;431;p57"/>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32" name="Google Shape;432;p57"/>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33" name="Google Shape;433;p57"/>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Google Shape;439;p57"/>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Google Shape;445;p58"/>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lgn="l">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Google Shape;446;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Google Shape;448;p5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Google Shape;449;p58"/>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50" name="Google Shape;450;p58"/>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51" name="Google Shape;451;p58"/>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52" name="Google Shape;452;p58"/>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53" name="Google Shape;453;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8"/>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8"/>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8"/>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Google Shape;464;p59"/>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Google Shape;465;p5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66" name="Google Shape;466;p59"/>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Google Shape;467;p59"/>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Google Shape;46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Google Shape;474;p6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latin typeface="Georgia"/>
              <a:ea typeface="Georgia"/>
              <a:cs typeface="Georgia"/>
              <a:sym typeface="Georgia"/>
            </a:endParaRPr>
          </a:p>
          <a:p>
            <a:pPr indent="0" lvl="0" marL="0" rtl="0" algn="l">
              <a:spcBef>
                <a:spcPts val="1600"/>
              </a:spcBef>
              <a:spcAft>
                <a:spcPts val="0"/>
              </a:spcAft>
              <a:buNone/>
            </a:pPr>
            <a:r>
              <a:t/>
            </a:r>
            <a:endParaRPr sz="1000">
              <a:latin typeface="Georgia"/>
              <a:ea typeface="Georgia"/>
              <a:cs typeface="Georgia"/>
              <a:sym typeface="Georgia"/>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475" name="Google Shape;475;p6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6" name="Google Shape;47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Google Shape;85;p17"/>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Google Shape;48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Google Shape;49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Google Shape;50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Google Shape;50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Google Shape;507;p65"/>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Google Shape;51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Google Shape;519;p6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Google Shape;520;p67"/>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 name="Google Shape;52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Google Shape;527;p68"/>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rtl="0" algn="l">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528" name="Google Shape;528;p6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Google Shape;535;p6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Google Shape;536;p6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7" name="Google Shape;5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Google Shape;543;p7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Google Shape;544;p7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5" name="Google Shape;545;p70"/>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Google Shape;54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Google Shape;552;p71"/>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Google Shape;553;p71"/>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4" name="Google Shape;554;p71"/>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Google Shape;555;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Google Shape;93;p18"/>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72"/>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Google Shape;5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Google Shape;567;p73"/>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Google Shape;56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Google Shape;574;p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Google Shape;57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Google Shape;581;p75"/>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Google Shape;582;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Google Shape;588;p76"/>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Google Shape;589;p76"/>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Google Shape;590;p76"/>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Google Shape;5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Google Shape;597;p7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Google Shape;5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Google Shape;108;p20"/>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Google Shape;115;p21"/>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